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3BA7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599" autoAdjust="0"/>
  </p:normalViewPr>
  <p:slideViewPr>
    <p:cSldViewPr>
      <p:cViewPr varScale="1">
        <p:scale>
          <a:sx n="112" d="100"/>
          <a:sy n="112" d="100"/>
        </p:scale>
        <p:origin x="1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357158" y="4143380"/>
            <a:ext cx="8358246" cy="571504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rgbClr val="3BA761"/>
                </a:solidFill>
                <a:latin typeface="ArialMT"/>
              </a:defRPr>
            </a:lvl1pPr>
          </a:lstStyle>
          <a:p>
            <a:r>
              <a:rPr lang="en-US" sz="1800" b="1" baseline="0" dirty="0" smtClean="0">
                <a:solidFill>
                  <a:srgbClr val="3BA761"/>
                </a:solidFill>
                <a:latin typeface="Arial-BoldMT"/>
              </a:rPr>
              <a:t>23rd Session of the Committee on Forestry and the 5th World Forest Week</a:t>
            </a:r>
            <a:r>
              <a:rPr lang="pl-PL" sz="1800" b="1" baseline="0" dirty="0" smtClean="0">
                <a:solidFill>
                  <a:srgbClr val="3BA761"/>
                </a:solidFill>
                <a:latin typeface="Arial-BoldMT"/>
              </a:rPr>
              <a:t/>
            </a:r>
            <a:br>
              <a:rPr lang="pl-PL" sz="1800" b="1" baseline="0" dirty="0" smtClean="0">
                <a:solidFill>
                  <a:srgbClr val="3BA761"/>
                </a:solidFill>
                <a:latin typeface="Arial-BoldMT"/>
              </a:rPr>
            </a:br>
            <a:r>
              <a:rPr lang="en-US" sz="1500" baseline="0" dirty="0" smtClean="0">
                <a:solidFill>
                  <a:srgbClr val="5C6266"/>
                </a:solidFill>
                <a:latin typeface="ArialMT"/>
              </a:rPr>
              <a:t>18-22 July 2016, FAO Headquarters, Rome, Italy</a:t>
            </a:r>
            <a:endParaRPr lang="pl-PL" dirty="0"/>
          </a:p>
        </p:txBody>
      </p:sp>
      <p:pic>
        <p:nvPicPr>
          <p:cNvPr id="3" name="Obraz 2" descr="Image_cover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3417570"/>
          </a:xfrm>
          <a:prstGeom prst="rect">
            <a:avLst/>
          </a:prstGeom>
        </p:spPr>
      </p:pic>
      <p:cxnSp>
        <p:nvCxnSpPr>
          <p:cNvPr id="4" name="Łącznik prosty 3"/>
          <p:cNvCxnSpPr/>
          <p:nvPr userDrawn="1"/>
        </p:nvCxnSpPr>
        <p:spPr>
          <a:xfrm>
            <a:off x="428596" y="5072074"/>
            <a:ext cx="80010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logo_Gentree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8596" y="5857892"/>
            <a:ext cx="1554532" cy="594380"/>
          </a:xfrm>
          <a:prstGeom prst="rect">
            <a:avLst/>
          </a:prstGeom>
        </p:spPr>
      </p:pic>
      <p:cxnSp>
        <p:nvCxnSpPr>
          <p:cNvPr id="7" name="Łącznik prosty 6"/>
          <p:cNvCxnSpPr/>
          <p:nvPr userDrawn="1"/>
        </p:nvCxnSpPr>
        <p:spPr>
          <a:xfrm>
            <a:off x="428596" y="3857628"/>
            <a:ext cx="80010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ymbol zastępczy zawartości 13"/>
          <p:cNvSpPr>
            <a:spLocks noGrp="1"/>
          </p:cNvSpPr>
          <p:nvPr>
            <p:ph sz="quarter" idx="10" hasCustomPrompt="1"/>
          </p:nvPr>
        </p:nvSpPr>
        <p:spPr>
          <a:xfrm>
            <a:off x="357158" y="5286388"/>
            <a:ext cx="7072334" cy="428625"/>
          </a:xfrm>
          <a:prstGeom prst="rect">
            <a:avLst/>
          </a:prstGeom>
        </p:spPr>
        <p:txBody>
          <a:bodyPr/>
          <a:lstStyle>
            <a:lvl1pPr>
              <a:buNone/>
              <a:defRPr sz="1600" b="1" baseline="0">
                <a:solidFill>
                  <a:srgbClr val="777777"/>
                </a:solidFill>
                <a:latin typeface="ArialMT"/>
              </a:defRPr>
            </a:lvl1pPr>
          </a:lstStyle>
          <a:p>
            <a:pPr lvl="0"/>
            <a:r>
              <a:rPr lang="pl-PL" dirty="0" err="1" smtClean="0"/>
              <a:t>Name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speaker, </a:t>
            </a:r>
            <a:r>
              <a:rPr lang="pl-PL" dirty="0" err="1" smtClean="0"/>
              <a:t>organization</a:t>
            </a:r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071538" y="1428736"/>
            <a:ext cx="7415210" cy="785817"/>
          </a:xfrm>
          <a:prstGeom prst="rect">
            <a:avLst/>
          </a:prstGeom>
        </p:spPr>
        <p:txBody>
          <a:bodyPr/>
          <a:lstStyle>
            <a:lvl1pPr algn="ctr"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MT"/>
              </a:defRPr>
            </a:lvl1pPr>
          </a:lstStyle>
          <a:p>
            <a:r>
              <a:rPr lang="pl-PL" dirty="0" smtClean="0"/>
              <a:t>Clear </a:t>
            </a:r>
            <a:r>
              <a:rPr lang="pl-PL" dirty="0" err="1" smtClean="0"/>
              <a:t>title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071538" y="2643182"/>
            <a:ext cx="7429552" cy="32813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aseline="0">
                <a:solidFill>
                  <a:schemeClr val="tx1">
                    <a:tint val="75000"/>
                  </a:schemeClr>
                </a:solidFill>
                <a:latin typeface="ArialM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err="1" smtClean="0"/>
              <a:t>Text</a:t>
            </a:r>
            <a:r>
              <a:rPr lang="pl-PL" dirty="0" smtClean="0"/>
              <a:t> and </a:t>
            </a:r>
            <a:r>
              <a:rPr lang="pl-PL" dirty="0" err="1" smtClean="0"/>
              <a:t>images</a:t>
            </a:r>
            <a:r>
              <a:rPr lang="pl-PL" dirty="0" smtClean="0"/>
              <a:t> - </a:t>
            </a:r>
            <a:r>
              <a:rPr lang="pl-PL" dirty="0" err="1" smtClean="0"/>
              <a:t>keep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short</a:t>
            </a:r>
            <a:r>
              <a:rPr lang="pl-PL" dirty="0" smtClean="0"/>
              <a:t> and </a:t>
            </a:r>
            <a:r>
              <a:rPr lang="pl-PL" dirty="0" err="1" smtClean="0"/>
              <a:t>simple</a:t>
            </a:r>
            <a:endParaRPr lang="pl-PL" dirty="0"/>
          </a:p>
        </p:txBody>
      </p:sp>
      <p:pic>
        <p:nvPicPr>
          <p:cNvPr id="7" name="Obraz 6" descr="stripe_slides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3149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3" r:id="rId2"/>
  </p:sldLayoutIdLst>
  <p:txStyles>
    <p:titleStyle>
      <a:lvl1pPr algn="l" defTabSz="914400" rtl="0" eaLnBrk="1" latinLnBrk="0" hangingPunct="1">
        <a:spcBef>
          <a:spcPct val="0"/>
        </a:spcBef>
        <a:buNone/>
        <a:defRPr lang="en-US" sz="1500" b="1" kern="1200" baseline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z="1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970" y="6019800"/>
            <a:ext cx="642937" cy="428625"/>
          </a:xfrm>
        </p:spPr>
      </p:pic>
      <p:sp>
        <p:nvSpPr>
          <p:cNvPr id="5" name="TextBox 4"/>
          <p:cNvSpPr txBox="1"/>
          <p:nvPr/>
        </p:nvSpPr>
        <p:spPr>
          <a:xfrm>
            <a:off x="5105400" y="6414954"/>
            <a:ext cx="3767137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GB" sz="800" i="1" dirty="0" smtClean="0">
                <a:latin typeface="ArialMT"/>
              </a:rPr>
              <a:t>This </a:t>
            </a:r>
            <a:r>
              <a:rPr lang="en-GB" sz="800" i="1" dirty="0">
                <a:latin typeface="ArialMT"/>
              </a:rPr>
              <a:t>project has received funding from the European Union’s Horizon 2020 research and innovation programme under grant agreement No 676876</a:t>
            </a:r>
            <a:r>
              <a:rPr lang="en-GB" sz="800" i="1" dirty="0" smtClean="0">
                <a:latin typeface="ArialMT"/>
              </a:rPr>
              <a:t>.</a:t>
            </a:r>
            <a:endParaRPr lang="en-US" sz="800" dirty="0">
              <a:latin typeface="Arial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1600" b="1" i="0" u="none" strike="noStrike" kern="1200" cap="none" spc="0" normalizeH="0" baseline="0" noProof="0" dirty="0" err="1" smtClean="0">
            <a:ln>
              <a:noFill/>
            </a:ln>
            <a:solidFill>
              <a:srgbClr val="5C6266"/>
            </a:solidFill>
            <a:effectLst/>
            <a:uLnTx/>
            <a:uFillTx/>
            <a:latin typeface="ArialMT"/>
            <a:ea typeface="+mj-ea"/>
            <a:cs typeface="+mj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Gentree template</Template>
  <TotalTime>16</TotalTime>
  <Words>21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Arial-BoldMT</vt:lpstr>
      <vt:lpstr>ArialMT</vt:lpstr>
      <vt:lpstr>Motyw pakietu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Hermanowicz, Ewa (Bioversity)</dc:creator>
  <cp:lastModifiedBy>Hermanowicz, Ewa (Bioversity)</cp:lastModifiedBy>
  <cp:revision>2</cp:revision>
  <dcterms:created xsi:type="dcterms:W3CDTF">2016-10-14T10:08:42Z</dcterms:created>
  <dcterms:modified xsi:type="dcterms:W3CDTF">2016-10-14T10:25:33Z</dcterms:modified>
</cp:coreProperties>
</file>